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9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7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4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6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3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5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3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5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2" y="5661248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5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</a:rPr>
              <a:t>: Budgeting and nutritional analysis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404664"/>
            <a:ext cx="8194608" cy="614090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564" y="1052736"/>
            <a:ext cx="784887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Objectives</a:t>
            </a:r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: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To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work within a budget</a:t>
            </a:r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To analyse the nutritional content of </a:t>
            </a: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</a:rPr>
              <a:t>food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	To solve multi-step problems</a:t>
            </a:r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45" y="3544565"/>
            <a:ext cx="2665917" cy="300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6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404664"/>
            <a:ext cx="8194608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020139"/>
            <a:ext cx="741682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E85803"/>
                </a:solidFill>
                <a:latin typeface="Tahoma" panose="020B0604030504040204" pitchFamily="34" charset="0"/>
              </a:rPr>
              <a:t>Working within a budget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Your business group has a budget of £1.50 per group member.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You will use this to buy the ingredients you need to make one of the dishes from your menu.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</a:rPr>
              <a:t>If you do not have enough money in your budget for the ingredients you plan to use, you will need to adapt your ideas to stay within your budget.</a:t>
            </a:r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268" y="4437112"/>
            <a:ext cx="3079456" cy="2053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56" y="358952"/>
            <a:ext cx="8208912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B</a:t>
            </a:r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udgeting</a:t>
            </a:r>
            <a:endParaRPr lang="en-GB" sz="24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16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</a:rPr>
              <a:t>You will be using an online shopping website to find the cost of your ingredients.</a:t>
            </a:r>
          </a:p>
          <a:p>
            <a:pPr algn="ctr"/>
            <a:endParaRPr lang="en-GB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Remember to keep a total of how much your ingredients are going to cost- what method will you need to calculate this?</a:t>
            </a:r>
          </a:p>
          <a:p>
            <a:pPr algn="ctr"/>
            <a:endParaRPr lang="en-GB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</a:rPr>
              <a:t>To make the most of your budget, make sure you look for good deals on your ingredients and think about the quantity of ingredients you need for your recipe.</a:t>
            </a:r>
          </a:p>
          <a:p>
            <a:pPr algn="ctr"/>
            <a:endParaRPr lang="en-GB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</a:rPr>
              <a:t>Remember to check your working out. Accurate calculating will help you to stay within your budget.</a:t>
            </a:r>
            <a:endParaRPr lang="en-GB" dirty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3461" y="4753882"/>
            <a:ext cx="3185166" cy="21041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404664"/>
            <a:ext cx="8194608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020139"/>
            <a:ext cx="7416824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E85803"/>
                </a:solidFill>
                <a:latin typeface="Tahoma" panose="020B0604030504040204" pitchFamily="34" charset="0"/>
              </a:rPr>
              <a:t>Nutritional analysis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Use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the Explore food tool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to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work out the nutritional information 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for one of your recipes. </a:t>
            </a:r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</a:rPr>
              <a:t>How does this compare with the </a:t>
            </a:r>
            <a:r>
              <a:rPr lang="en-GB" sz="2400" dirty="0" smtClean="0">
                <a:solidFill>
                  <a:prstClr val="black"/>
                </a:solidFill>
                <a:latin typeface="Tahoma" panose="020B0604030504040204" pitchFamily="34" charset="0"/>
              </a:rPr>
              <a:t>nutritional requirements of your target market? </a:t>
            </a:r>
            <a:endParaRPr lang="en-GB" sz="2400" dirty="0">
              <a:solidFill>
                <a:prstClr val="black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F79646">
                  <a:lumMod val="75000"/>
                </a:srgbClr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</a:rPr>
              <a:t>What could you change </a:t>
            </a:r>
            <a:r>
              <a:rPr lang="en-GB" sz="24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</a:rPr>
              <a:t>to make </a:t>
            </a:r>
            <a:r>
              <a:rPr lang="en-GB" sz="24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</a:rPr>
              <a:t>the </a:t>
            </a:r>
            <a:r>
              <a:rPr lang="en-GB" sz="24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</a:rPr>
              <a:t>recipe more </a:t>
            </a:r>
            <a:r>
              <a:rPr lang="en-GB" sz="2400" dirty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</a:rPr>
              <a:t>nutritious</a:t>
            </a:r>
            <a:r>
              <a:rPr lang="en-GB" sz="2400" dirty="0" smtClean="0">
                <a:solidFill>
                  <a:srgbClr val="F79646">
                    <a:lumMod val="75000"/>
                  </a:srgbClr>
                </a:solidFill>
                <a:latin typeface="Tahoma" panose="020B0604030504040204" pitchFamily="34" charset="0"/>
              </a:rPr>
              <a:t>?</a:t>
            </a:r>
          </a:p>
          <a:p>
            <a:pPr algn="ctr"/>
            <a:endParaRPr lang="en-GB" sz="2400" dirty="0">
              <a:solidFill>
                <a:srgbClr val="F79646">
                  <a:lumMod val="75000"/>
                </a:srgbClr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Remember to adjust your budget if you change your ingredients.</a:t>
            </a:r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0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233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Devine</dc:creator>
  <cp:lastModifiedBy>Jennie Devine</cp:lastModifiedBy>
  <cp:revision>2</cp:revision>
  <dcterms:created xsi:type="dcterms:W3CDTF">2019-08-01T22:05:46Z</dcterms:created>
  <dcterms:modified xsi:type="dcterms:W3CDTF">2019-08-01T22:10:16Z</dcterms:modified>
</cp:coreProperties>
</file>